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of.se/artikel/2008/7/varfor-leder-smaltande-glaciarer-till-brist-pa-dricksvatten/" TargetMode="External"/><Relationship Id="rId4" Type="http://schemas.openxmlformats.org/officeDocument/2006/relationships/hyperlink" Target="https://www.ne.se/uppslagsverk/encyklopedi/l%C3%A5ng/glaci%C3%A4r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s://education.nationalgeographic.org/resource/glacier/" TargetMode="External"/><Relationship Id="rId6" Type="http://schemas.openxmlformats.org/officeDocument/2006/relationships/hyperlink" Target="https://popularhistoria.se/vetenskap/arkeologi/ismannen-otzi-alpinisten-fran-stenaldern" TargetMode="External"/><Relationship Id="rId7" Type="http://schemas.openxmlformats.org/officeDocument/2006/relationships/hyperlink" Target="https://bolin.su.se/data/svenskaglaciarer/" TargetMode="External"/><Relationship Id="rId8" Type="http://schemas.openxmlformats.org/officeDocument/2006/relationships/hyperlink" Target="https://www.svt.se/nyheter/lokalt/vasterbotten/smaltande-glaciarer-leder-till-nya-fynd-for-arkelogerna-drom-att-hitta-ny-isman-som-otzi--us4o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Glaciärer</a:t>
            </a:r>
            <a:endParaRPr sz="5000"/>
          </a:p>
        </p:txBody>
      </p:sp>
      <p:pic>
        <p:nvPicPr>
          <p:cNvPr id="260" name="Google Shape;2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475" y="1893925"/>
            <a:ext cx="5753098" cy="383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1"/>
          <p:cNvSpPr txBox="1"/>
          <p:nvPr/>
        </p:nvSpPr>
        <p:spPr>
          <a:xfrm>
            <a:off x="3158450" y="5664450"/>
            <a:ext cx="41607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>
                <a:solidFill>
                  <a:srgbClr val="2B2B2B"/>
                </a:solidFill>
              </a:rPr>
              <a:t>En glaciär på Svalbard i Norge.</a:t>
            </a:r>
            <a:endParaRPr>
              <a:solidFill>
                <a:srgbClr val="2B2B2B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61"/>
          <p:cNvSpPr txBox="1"/>
          <p:nvPr/>
        </p:nvSpPr>
        <p:spPr>
          <a:xfrm rot="5400000">
            <a:off x="7285175" y="3532350"/>
            <a:ext cx="36723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Unsplash</a:t>
            </a:r>
            <a:endParaRPr sz="100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7" name="Google Shape;267;p62"/>
          <p:cNvSpPr txBox="1"/>
          <p:nvPr/>
        </p:nvSpPr>
        <p:spPr>
          <a:xfrm>
            <a:off x="5487775" y="397400"/>
            <a:ext cx="64395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Snö och is</a:t>
            </a:r>
            <a:endParaRPr sz="36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Glaciärer är områden med snö och is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finns kvar året om.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Glaciärer kan därför vara tusentals år gamla.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Världens glaciärer finns på kalla platser,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uppe på höga berg och i Antarktis.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Glaciärer täcker ungefär 10 procent av jordens yta.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grund av klimatförändringarna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smälter världens glaciärer.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är ett av många skäl till att vi människor borde släppa ut mindre gaser som är dåliga för klimatet.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2"/>
          <p:cNvSpPr txBox="1"/>
          <p:nvPr/>
        </p:nvSpPr>
        <p:spPr>
          <a:xfrm rot="5400000">
            <a:off x="3447475" y="2890250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</a:t>
            </a:r>
            <a:r>
              <a:rPr lang="sv-SE" sz="1000"/>
              <a:t>Unsplash</a:t>
            </a:r>
            <a:endParaRPr sz="1000"/>
          </a:p>
        </p:txBody>
      </p:sp>
      <p:pic>
        <p:nvPicPr>
          <p:cNvPr id="269" name="Google Shape;2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25" y="1281800"/>
            <a:ext cx="4844278" cy="321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3"/>
          <p:cNvSpPr txBox="1"/>
          <p:nvPr/>
        </p:nvSpPr>
        <p:spPr>
          <a:xfrm>
            <a:off x="279525" y="4700900"/>
            <a:ext cx="52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Det finns cirka 250 glaciärer i norra Sverige.</a:t>
            </a:r>
            <a:endParaRPr/>
          </a:p>
        </p:txBody>
      </p:sp>
      <p:sp>
        <p:nvSpPr>
          <p:cNvPr id="275" name="Google Shape;275;p63"/>
          <p:cNvSpPr txBox="1"/>
          <p:nvPr/>
        </p:nvSpPr>
        <p:spPr>
          <a:xfrm rot="5400000">
            <a:off x="3713850" y="3031050"/>
            <a:ext cx="442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Shutterstock: </a:t>
            </a:r>
            <a:endParaRPr sz="1000"/>
          </a:p>
        </p:txBody>
      </p:sp>
      <p:sp>
        <p:nvSpPr>
          <p:cNvPr descr="Rectangle 5" id="276" name="Google Shape;276;p63"/>
          <p:cNvSpPr txBox="1"/>
          <p:nvPr/>
        </p:nvSpPr>
        <p:spPr>
          <a:xfrm>
            <a:off x="6436175" y="615125"/>
            <a:ext cx="55428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Svenska glaciärer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Sverige finns det ungefär 250 glaciärer. Glaciärerna finns i norra Sverige.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Sveriges största glaciär heter Salajekna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ligger på gränsen till Norge.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annan av Sveriges glaciärer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finns på vårt högsta berg: Kebnekaise. Sydtoppen består nämligen av en glaciär. När glaciären smälter blir också Kebnekaises sydtopp lägre.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400" y="1064075"/>
            <a:ext cx="5452500" cy="36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4"/>
          <p:cNvSpPr txBox="1"/>
          <p:nvPr/>
        </p:nvSpPr>
        <p:spPr>
          <a:xfrm rot="5400000">
            <a:off x="3596025" y="3071900"/>
            <a:ext cx="40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</a:rPr>
              <a:t>Foto: </a:t>
            </a:r>
            <a:r>
              <a:rPr lang="sv-SE" sz="1000">
                <a:solidFill>
                  <a:schemeClr val="dk1"/>
                </a:solidFill>
              </a:rPr>
              <a:t>LuAnn Hunt/Unsplash</a:t>
            </a:r>
            <a:r>
              <a:rPr lang="sv-SE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descr="Rectangle 5" id="283" name="Google Shape;283;p64"/>
          <p:cNvSpPr txBox="1"/>
          <p:nvPr/>
        </p:nvSpPr>
        <p:spPr>
          <a:xfrm>
            <a:off x="6006125" y="397400"/>
            <a:ext cx="58506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Sötvatten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mesta av jordens vatten är saltvatten. Haven består nämligen av saltvatten.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Vattnet vi människor dricker är sötvatten.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Bara tre procent av allt vatten är sötvatten. Det mesta av sötvattnet finns i glaciärerna.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Många människor i världen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behöver därför glaciärerna för dricksvatten.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är ett av problemen om glaciärerna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skulle smälta bort.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 annat är att havsnivån skulle höjas.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22275"/>
            <a:ext cx="5211974" cy="347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4"/>
          <p:cNvSpPr txBox="1"/>
          <p:nvPr/>
        </p:nvSpPr>
        <p:spPr>
          <a:xfrm>
            <a:off x="228675" y="4796925"/>
            <a:ext cx="52119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Vårt dricksvatten består av sötvatten.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5"/>
          <p:cNvSpPr txBox="1"/>
          <p:nvPr/>
        </p:nvSpPr>
        <p:spPr>
          <a:xfrm rot="5400000">
            <a:off x="3074375" y="3788975"/>
            <a:ext cx="52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Michal Pech/Unsplash</a:t>
            </a:r>
            <a:endParaRPr sz="1000"/>
          </a:p>
        </p:txBody>
      </p:sp>
      <p:sp>
        <p:nvSpPr>
          <p:cNvPr descr="Rectangle 5" id="291" name="Google Shape;291;p65"/>
          <p:cNvSpPr txBox="1"/>
          <p:nvPr/>
        </p:nvSpPr>
        <p:spPr>
          <a:xfrm>
            <a:off x="6100725" y="397400"/>
            <a:ext cx="57558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Fynd i glaciärer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Glaciärerna är som sagt gamla.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glaciärerna nu smälter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kommer därför saker fram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har legat gömda i glaciärerna.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svenska glaciärer har arkeologer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t.ex. hittat ett 2 000 år gammalt horn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från en typ av ren som inte längre finns här.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Österrike hittades ismannen Ötzi i en glaciär. Ötzi dog för 5 000 år sedan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har lärt forskare mycket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livet på den tiden.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5"/>
          <p:cNvSpPr txBox="1"/>
          <p:nvPr/>
        </p:nvSpPr>
        <p:spPr>
          <a:xfrm>
            <a:off x="340200" y="4825075"/>
            <a:ext cx="575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</a:rPr>
              <a:t>Ötzi hittades i en glaciär i Ötztalalperna som ligger vid Österrike </a:t>
            </a:r>
            <a:br>
              <a:rPr lang="sv-SE">
                <a:solidFill>
                  <a:schemeClr val="dk1"/>
                </a:solidFill>
              </a:rPr>
            </a:br>
            <a:r>
              <a:rPr lang="sv-SE">
                <a:solidFill>
                  <a:schemeClr val="dk1"/>
                </a:solidFill>
              </a:rPr>
              <a:t>och Italien.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93" name="Google Shape;29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00" y="1404250"/>
            <a:ext cx="5246828" cy="34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98" name="Google Shape;298;p66"/>
          <p:cNvSpPr txBox="1"/>
          <p:nvPr/>
        </p:nvSpPr>
        <p:spPr>
          <a:xfrm>
            <a:off x="4907350" y="1052725"/>
            <a:ext cx="63375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Forskning &amp; framsteg:</a:t>
            </a:r>
            <a:r>
              <a:rPr i="1"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Varför leder smältande glaciärer till brist på dricksvatten?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Nationalencyklopedin: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glaciär - Uppslagsverk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geographic: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Glacier </a:t>
            </a:r>
            <a:b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Populär historia</a:t>
            </a: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Ismannen Ötzi – alpinisten från stenåldern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Stockholms universitet</a:t>
            </a: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Svenska glaciärer | Bolin Centre Database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Smältande glaciärer leder till nya fynd för arkeologerna: ”Dröm att hitta ny isman” 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9" name="Google Shape;299;p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