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www.youtube.com/watch?v=T2RtoRG4F4k" TargetMode="External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e.se/uppslagsverk/encyklopedi/l%C3%A5ng/berlin" TargetMode="External"/><Relationship Id="rId4" Type="http://schemas.openxmlformats.org/officeDocument/2006/relationships/hyperlink" Target="https://www.ui.se/landguiden/lander-och-omraden/europa/tyskland/" TargetMode="External"/><Relationship Id="rId9" Type="http://schemas.openxmlformats.org/officeDocument/2006/relationships/hyperlink" Target="https://yle.fi/a/7-1082933" TargetMode="External"/><Relationship Id="rId5" Type="http://schemas.openxmlformats.org/officeDocument/2006/relationships/hyperlink" Target="https://varldenshistoria.se/krig/kalla-kriget/berlinmuren/berlinmuren-upptakten-uppforandet-och-murens-fall" TargetMode="External"/><Relationship Id="rId6" Type="http://schemas.openxmlformats.org/officeDocument/2006/relationships/hyperlink" Target="https://yle.fi/a/7-1082933" TargetMode="External"/><Relationship Id="rId7" Type="http://schemas.openxmlformats.org/officeDocument/2006/relationships/hyperlink" Target="https://www.ui.se/landguiden/lander-och-omraden/europa/tyskland/skriv-ut-alla-kapitel/" TargetMode="External"/><Relationship Id="rId8" Type="http://schemas.openxmlformats.org/officeDocument/2006/relationships/hyperlink" Target="https://www.ne.se/uppslagsverk/encyklopedi/l%C3%A5ng/berl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Tyskland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550" y="1801450"/>
            <a:ext cx="6432898" cy="428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 rot="5400000">
            <a:off x="7319600" y="3265650"/>
            <a:ext cx="38163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id="262" name="Google Shape;262;p61"/>
          <p:cNvSpPr txBox="1"/>
          <p:nvPr/>
        </p:nvSpPr>
        <p:spPr>
          <a:xfrm>
            <a:off x="2785350" y="6090050"/>
            <a:ext cx="6527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Tysklands riksdagshus i Berlin.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5987425" y="397400"/>
            <a:ext cx="5939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Enades 1990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 andra världskriget delades Tyskland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två länder: Västtyskland och Östtyskland.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Västtyskland var en demokrati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Östtyskland var en diktatur.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Även Tysklands huvudstad Berlin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blev uppdelad i Västberlin och Östberlin.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stor mur skilde de båda delarna åt.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människorna protesterade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i november revs Berlinmuren.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 blev de båda länderna återigen Tyskland.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>
            <a:off x="486625" y="3705100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En del av Berlinmuren som har sparats.</a:t>
            </a:r>
            <a:endParaRPr/>
          </a:p>
        </p:txBody>
      </p:sp>
      <p:sp>
        <p:nvSpPr>
          <p:cNvPr id="269" name="Google Shape;269;p62"/>
          <p:cNvSpPr txBox="1"/>
          <p:nvPr/>
        </p:nvSpPr>
        <p:spPr>
          <a:xfrm rot="5400000">
            <a:off x="3492675" y="22284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70" name="Google Shape;2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25" y="603050"/>
            <a:ext cx="4708901" cy="3139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RLIN WALL ANNIVERSARY. To License This Clip, Click Here: http://collection.cnn.com/content/clip/37072149_001.do" id="271" name="Google Shape;271;p62" title="GERMANY BERLIN WALL COMING DOW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825" y="4189000"/>
            <a:ext cx="3996581" cy="22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2"/>
          <p:cNvSpPr txBox="1"/>
          <p:nvPr/>
        </p:nvSpPr>
        <p:spPr>
          <a:xfrm>
            <a:off x="4559400" y="5944500"/>
            <a:ext cx="25413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Tryck på play för att se klipp från när Berlinmuren revs.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3"/>
          <p:cNvSpPr txBox="1"/>
          <p:nvPr/>
        </p:nvSpPr>
        <p:spPr>
          <a:xfrm>
            <a:off x="332775" y="5323925"/>
            <a:ext cx="522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Tysklands </a:t>
            </a:r>
            <a:br>
              <a:rPr lang="sv-SE"/>
            </a:br>
            <a:r>
              <a:rPr lang="sv-SE"/>
              <a:t>förbundsländer.</a:t>
            </a:r>
            <a:endParaRPr/>
          </a:p>
        </p:txBody>
      </p:sp>
      <p:sp>
        <p:nvSpPr>
          <p:cNvPr id="278" name="Google Shape;278;p63"/>
          <p:cNvSpPr txBox="1"/>
          <p:nvPr/>
        </p:nvSpPr>
        <p:spPr>
          <a:xfrm rot="-1972151">
            <a:off x="4174427" y="2988927"/>
            <a:ext cx="4425464" cy="3385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Bild: Pixabay</a:t>
            </a:r>
            <a:endParaRPr sz="1000"/>
          </a:p>
        </p:txBody>
      </p:sp>
      <p:sp>
        <p:nvSpPr>
          <p:cNvPr descr="Rectangle 5" id="279" name="Google Shape;279;p63"/>
          <p:cNvSpPr txBox="1"/>
          <p:nvPr/>
        </p:nvSpPr>
        <p:spPr>
          <a:xfrm>
            <a:off x="6436175" y="615125"/>
            <a:ext cx="5542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Förbundsländer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Tyskland består av delar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kallas förbundsländer.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är ungefär som USA:s delstater.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finns 16 förbundsländer i Tyskland. Förbundsländerna har rätt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bestämma många saker själva.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Exempel på tyska förbundsländer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är Bayern, Sachsen och Hessen.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Även storstaden Hamburg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huvudstaden Berlin är förbundsländer.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74" y="217076"/>
            <a:ext cx="4747626" cy="64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4"/>
          <p:cNvSpPr txBox="1"/>
          <p:nvPr/>
        </p:nvSpPr>
        <p:spPr>
          <a:xfrm rot="5400000">
            <a:off x="3767475" y="2990225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86" name="Google Shape;286;p64"/>
          <p:cNvSpPr txBox="1"/>
          <p:nvPr/>
        </p:nvSpPr>
        <p:spPr>
          <a:xfrm>
            <a:off x="6027975" y="397400"/>
            <a:ext cx="5828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Många invånare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Tyskland har en stor befolkning.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Ryssland är det enda landet i Europa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har fler invånare.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Tyskland bor det cirka 85 miljoner människor. De flesta tyskar bor i städer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Berlin, Hamburg och München.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Berlin har cirka 3,5 miljoner invånare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är därför en av Europas största städer.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/>
          </a:p>
        </p:txBody>
      </p:sp>
      <p:pic>
        <p:nvPicPr>
          <p:cNvPr id="288" name="Google Shape;28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75" y="1250750"/>
            <a:ext cx="5307226" cy="352433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4"/>
          <p:cNvSpPr txBox="1"/>
          <p:nvPr/>
        </p:nvSpPr>
        <p:spPr>
          <a:xfrm>
            <a:off x="301275" y="4785200"/>
            <a:ext cx="47373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Människor framför Brandenburger Tor i Berlin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5"/>
          <p:cNvSpPr txBox="1"/>
          <p:nvPr/>
        </p:nvSpPr>
        <p:spPr>
          <a:xfrm rot="5400000">
            <a:off x="3373200" y="3709550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95" name="Google Shape;295;p65"/>
          <p:cNvSpPr txBox="1"/>
          <p:nvPr/>
        </p:nvSpPr>
        <p:spPr>
          <a:xfrm>
            <a:off x="6572250" y="397400"/>
            <a:ext cx="52845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Tyskland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Tyskland är också rikt.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Tyskland får bland annat mycket pengar från att sälja saker till andra länder.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Tyskland har många kända företag.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Två exempel är klädföretagen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Puma och Adidas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grundades av bröderna Dassler. Adolf Dassler grundade Adidas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Rudolf Dassler grundade Puma.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Tyskland har också kända bilmärken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BMW, Audi och Volkswagen.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5"/>
          <p:cNvSpPr txBox="1"/>
          <p:nvPr/>
        </p:nvSpPr>
        <p:spPr>
          <a:xfrm>
            <a:off x="249863" y="5042725"/>
            <a:ext cx="5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Adolf Dassler kallades Adi. "Adi" plus de tre första bokstäverna </a:t>
            </a:r>
            <a:br>
              <a:rPr lang="sv-SE"/>
            </a:br>
            <a:r>
              <a:rPr lang="sv-SE"/>
              <a:t>i "Dassler" blir "Adidas".</a:t>
            </a:r>
            <a:endParaRPr/>
          </a:p>
        </p:txBody>
      </p:sp>
      <p:pic>
        <p:nvPicPr>
          <p:cNvPr id="297" name="Google Shape;29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90540"/>
            <a:ext cx="5645923" cy="375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302" name="Google Shape;302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 </a:t>
            </a:r>
            <a:r>
              <a:rPr lang="sv-SE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Berlin - Uppslagsverk - NE.se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Utrikespolitiska institutet: </a:t>
            </a:r>
            <a:r>
              <a:rPr lang="sv-SE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Tyskland | Utrikespolitiska institutet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Världens historia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Berlinmuren: Få historien om muren och dess fall här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YLE: </a:t>
            </a:r>
            <a:r>
              <a:rPr lang="sv-SE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Adidas och Puma: Två bröder – en stor strid | Utrikes | Svenska Yle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>
                <a:solidFill>
                  <a:schemeClr val="dk1"/>
                </a:solidFill>
              </a:rPr>
              <a:t>                                                                                                           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 u="sng">
                <a:solidFill>
                  <a:schemeClr val="hlink"/>
                </a:solidFill>
                <a:hlinkClick r:id="rId7"/>
              </a:rPr>
              <a:t>Skriv ut alla kapitel | Utrikespolitiska institutet</a:t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 u="sng">
                <a:solidFill>
                  <a:schemeClr val="hlink"/>
                </a:solidFill>
                <a:hlinkClick r:id="rId8"/>
              </a:rPr>
              <a:t>Berlin - Uppslagsverk - NE.se</a:t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 u="sng">
                <a:solidFill>
                  <a:schemeClr val="hlink"/>
                </a:solidFill>
                <a:hlinkClick r:id="rId9"/>
              </a:rPr>
              <a:t>Adidas och Puma: Två bröder – en stor strid | Utrikes | Svenska Yle</a:t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3" name="Google Shape;303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